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65" autoAdjust="0"/>
  </p:normalViewPr>
  <p:slideViewPr>
    <p:cSldViewPr>
      <p:cViewPr varScale="1">
        <p:scale>
          <a:sx n="102" d="100"/>
          <a:sy n="102" d="100"/>
        </p:scale>
        <p:origin x="-22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BA238-A19F-4B00-873F-4CB30311C275}" type="datetimeFigureOut">
              <a:rPr lang="th-TH" smtClean="0"/>
              <a:t>28/04/57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ADBFC-7B3A-4C91-9848-B7441FD2460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BA238-A19F-4B00-873F-4CB30311C275}" type="datetimeFigureOut">
              <a:rPr lang="th-TH" smtClean="0"/>
              <a:t>28/04/57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ADBFC-7B3A-4C91-9848-B7441FD2460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BA238-A19F-4B00-873F-4CB30311C275}" type="datetimeFigureOut">
              <a:rPr lang="th-TH" smtClean="0"/>
              <a:t>28/04/57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ADBFC-7B3A-4C91-9848-B7441FD2460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BA238-A19F-4B00-873F-4CB30311C275}" type="datetimeFigureOut">
              <a:rPr lang="th-TH" smtClean="0"/>
              <a:t>28/04/57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ADBFC-7B3A-4C91-9848-B7441FD2460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BA238-A19F-4B00-873F-4CB30311C275}" type="datetimeFigureOut">
              <a:rPr lang="th-TH" smtClean="0"/>
              <a:t>28/04/57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ADBFC-7B3A-4C91-9848-B7441FD2460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BA238-A19F-4B00-873F-4CB30311C275}" type="datetimeFigureOut">
              <a:rPr lang="th-TH" smtClean="0"/>
              <a:t>28/04/57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ADBFC-7B3A-4C91-9848-B7441FD2460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BA238-A19F-4B00-873F-4CB30311C275}" type="datetimeFigureOut">
              <a:rPr lang="th-TH" smtClean="0"/>
              <a:t>28/04/57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ADBFC-7B3A-4C91-9848-B7441FD2460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BA238-A19F-4B00-873F-4CB30311C275}" type="datetimeFigureOut">
              <a:rPr lang="th-TH" smtClean="0"/>
              <a:t>28/04/57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ADBFC-7B3A-4C91-9848-B7441FD2460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BA238-A19F-4B00-873F-4CB30311C275}" type="datetimeFigureOut">
              <a:rPr lang="th-TH" smtClean="0"/>
              <a:t>28/04/57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ADBFC-7B3A-4C91-9848-B7441FD2460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BA238-A19F-4B00-873F-4CB30311C275}" type="datetimeFigureOut">
              <a:rPr lang="th-TH" smtClean="0"/>
              <a:t>28/04/57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ADBFC-7B3A-4C91-9848-B7441FD2460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BA238-A19F-4B00-873F-4CB30311C275}" type="datetimeFigureOut">
              <a:rPr lang="th-TH" smtClean="0"/>
              <a:t>28/04/57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ADBFC-7B3A-4C91-9848-B7441FD2460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BA238-A19F-4B00-873F-4CB30311C275}" type="datetimeFigureOut">
              <a:rPr lang="th-TH" smtClean="0"/>
              <a:t>28/04/57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ADBFC-7B3A-4C91-9848-B7441FD24600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petercanthony.com/wp-content/uploads/2012/02/leadershipsty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669691"/>
            <a:ext cx="2520280" cy="2188309"/>
          </a:xfrm>
          <a:prstGeom prst="rect">
            <a:avLst/>
          </a:prstGeom>
          <a:noFill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985793"/>
            <a:ext cx="187220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www.dfo-mpo.gc.ca/fm-gp/peches-fisheries/ifmp-gmp/bluefin-tuna-thon-rouge/images/Tuna-Thon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27384"/>
            <a:ext cx="9143999" cy="3888432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TUNA Model</a:t>
            </a:r>
            <a:endParaRPr lang="th-TH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996952"/>
            <a:ext cx="32351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ส่วนหัวปลา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2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Knowledge Vision-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KV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) </a:t>
            </a: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คือ ส่วนที่เป็นเป้าหมาย </a:t>
            </a:r>
            <a:br>
              <a:rPr lang="th-TH" sz="2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วิสัยทัศน์ หรือทิศทางของการจัดการความรู้ </a:t>
            </a: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ต้องตอบว่า “</a:t>
            </a:r>
            <a:r>
              <a:rPr lang="th-TH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ทำ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KM </a:t>
            </a:r>
            <a:r>
              <a:rPr lang="th-TH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ไปเพื่ออะไร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”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19872" y="3212976"/>
            <a:ext cx="297709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ส่วนตัวปลา 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2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Knowledge Sharing-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KS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) </a:t>
            </a: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คือ ส่วนของการ</a:t>
            </a:r>
            <a:r>
              <a:rPr lang="th-TH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แลกเปลี่ยนเรียนรู้ </a:t>
            </a:r>
            <a:endParaRPr lang="th-TH" sz="20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ทำให้เกิดการหมุนเวียนความรู้ </a:t>
            </a:r>
            <a:br>
              <a:rPr lang="th-TH" sz="2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ยกระดับความรู้ และเกิดนวัตกรรม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68505" y="2652588"/>
            <a:ext cx="298671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ส่วนหางปลา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2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Knowledge Assets-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KA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) </a:t>
            </a: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คือ ส่วนของคลังความรู้ หรือ ขุมความรู้ </a:t>
            </a:r>
            <a:br>
              <a:rPr lang="th-TH" sz="2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ที่ได้จากการเก็บสะสม “</a:t>
            </a:r>
            <a:r>
              <a:rPr lang="th-TH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เกร็ดความรู้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” </a:t>
            </a: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ที่ได้จากกระบวนการแลกเปลี่ยนเรียนรู้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คำบรรยายภาพแบบเมฆ 10"/>
          <p:cNvSpPr/>
          <p:nvPr/>
        </p:nvSpPr>
        <p:spPr>
          <a:xfrm>
            <a:off x="6156176" y="4797152"/>
            <a:ext cx="2808312" cy="1944216"/>
          </a:xfrm>
          <a:prstGeom prst="cloudCallout">
            <a:avLst>
              <a:gd name="adj1" fmla="val -12891"/>
              <a:gd name="adj2" fmla="val 3982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6444208" y="530120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Blog</a:t>
            </a:r>
            <a:endPara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92280" y="551723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Webboard</a:t>
            </a:r>
            <a:endPara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92280" y="501317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Social media</a:t>
            </a:r>
            <a:endPara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36296" y="594928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Database</a:t>
            </a:r>
            <a:endPara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72200" y="5919663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Report</a:t>
            </a:r>
            <a:endPara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18" name="ตัวเชื่อมต่อตรง 17"/>
          <p:cNvCxnSpPr/>
          <p:nvPr/>
        </p:nvCxnSpPr>
        <p:spPr>
          <a:xfrm rot="16200000" flipH="1">
            <a:off x="1115616" y="2132856"/>
            <a:ext cx="2232248" cy="720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ตัวเชื่อมต่อตรง 20"/>
          <p:cNvCxnSpPr/>
          <p:nvPr/>
        </p:nvCxnSpPr>
        <p:spPr>
          <a:xfrm rot="16200000" flipH="1">
            <a:off x="4716016" y="1844824"/>
            <a:ext cx="2232248" cy="720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Fish Bone Diagram </a:t>
            </a:r>
            <a:r>
              <a:rPr lang="en-US" sz="3100" dirty="0" smtClean="0"/>
              <a:t>or</a:t>
            </a:r>
            <a:r>
              <a:rPr lang="en-US" dirty="0" smtClean="0"/>
              <a:t> Ishikawa Diagram</a:t>
            </a:r>
            <a:endParaRPr lang="th-TH" dirty="0"/>
          </a:p>
        </p:txBody>
      </p:sp>
      <p:pic>
        <p:nvPicPr>
          <p:cNvPr id="16386" name="Picture 2" descr="http://www.prachasan.com/images/fishbone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5616624" cy="5301208"/>
          </a:xfrm>
          <a:prstGeom prst="rect">
            <a:avLst/>
          </a:prstGeom>
          <a:noFill/>
        </p:spPr>
      </p:pic>
      <p:pic>
        <p:nvPicPr>
          <p:cNvPr id="16390" name="Picture 6" descr="http://www.prachasan.com/images/fishbon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" y="-1935163"/>
            <a:ext cx="6467475" cy="1809750"/>
          </a:xfrm>
          <a:prstGeom prst="rect">
            <a:avLst/>
          </a:prstGeom>
          <a:noFill/>
        </p:spPr>
      </p:pic>
      <p:pic>
        <p:nvPicPr>
          <p:cNvPr id="16392" name="Picture 8" descr="http://www.prachasan.com/images/fishbone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1700" y="2276872"/>
            <a:ext cx="3162300" cy="3312368"/>
          </a:xfrm>
          <a:prstGeom prst="rect">
            <a:avLst/>
          </a:prstGeom>
          <a:noFill/>
        </p:spPr>
      </p:pic>
      <p:sp>
        <p:nvSpPr>
          <p:cNvPr id="8" name="สี่เหลี่ยมผืนผ้า 7"/>
          <p:cNvSpPr/>
          <p:nvPr/>
        </p:nvSpPr>
        <p:spPr>
          <a:xfrm>
            <a:off x="2286000" y="0"/>
            <a:ext cx="6858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 smtClean="0"/>
              <a:t>http://www.prachasan.com/mindmapknowledge/fishbonemm.htm</a:t>
            </a:r>
            <a:endParaRPr lang="th-TH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25</Words>
  <Application>Microsoft Office PowerPoint</Application>
  <PresentationFormat>นำเสนอทางหน้าจอ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TUNA Model</vt:lpstr>
      <vt:lpstr>Fish Bone Diagram or Ishikawa Diagram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TUNA Model</dc:title>
  <dc:creator>Compaq</dc:creator>
  <cp:lastModifiedBy>Compaq</cp:lastModifiedBy>
  <cp:revision>4</cp:revision>
  <dcterms:created xsi:type="dcterms:W3CDTF">2014-04-28T08:05:46Z</dcterms:created>
  <dcterms:modified xsi:type="dcterms:W3CDTF">2014-04-28T08:36:15Z</dcterms:modified>
</cp:coreProperties>
</file>